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60" r:id="rId4"/>
    <p:sldId id="261" r:id="rId5"/>
    <p:sldId id="258" r:id="rId6"/>
    <p:sldId id="259" r:id="rId7"/>
    <p:sldId id="262" r:id="rId8"/>
    <p:sldId id="263" r:id="rId9"/>
  </p:sldIdLst>
  <p:sldSz cx="9144000" cy="6858000" type="screen4x3"/>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B0DD"/>
    <a:srgbClr val="FFFEB3"/>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94" d="100"/>
          <a:sy n="94" d="100"/>
        </p:scale>
        <p:origin x="-1808" y="-13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presProps" Target="presProps.xml"/><Relationship Id="rId12" Type="http://schemas.openxmlformats.org/officeDocument/2006/relationships/viewProps" Target="viewProps.xml"/><Relationship Id="rId13" Type="http://schemas.openxmlformats.org/officeDocument/2006/relationships/theme" Target="theme/theme1.xml"/><Relationship Id="rId14"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printerSettings" Target="printerSettings/printerSettings1.bin"/></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25"/>
            <a:ext cx="7772400" cy="1470025"/>
          </a:xfrm>
        </p:spPr>
        <p:txBody>
          <a:bodyPr/>
          <a:lstStyle/>
          <a:p>
            <a:r>
              <a:rPr lang="es-ES_tradnl" smtClean="0"/>
              <a:t>Clic para editar título</a:t>
            </a:r>
            <a:endParaRPr lang="es-ES"/>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smtClean="0"/>
              <a:t>Haga clic para modificar el estilo de subtítulo del patrón</a:t>
            </a:r>
            <a:endParaRPr lang="es-ES"/>
          </a:p>
        </p:txBody>
      </p:sp>
      <p:sp>
        <p:nvSpPr>
          <p:cNvPr id="4" name="Marcador de fecha 3"/>
          <p:cNvSpPr>
            <a:spLocks noGrp="1"/>
          </p:cNvSpPr>
          <p:nvPr>
            <p:ph type="dt" sz="half" idx="10"/>
          </p:nvPr>
        </p:nvSpPr>
        <p:spPr/>
        <p:txBody>
          <a:bodyPr/>
          <a:lstStyle/>
          <a:p>
            <a:fld id="{8870F0C3-F0C1-4C4D-A18D-29D808AD1A46}" type="datetimeFigureOut">
              <a:rPr lang="es-ES" smtClean="0"/>
              <a:t>18/05/17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6A9DAB50-1FC7-4A4B-8186-4F422D5037B7}" type="slidenum">
              <a:rPr lang="es-ES" smtClean="0"/>
              <a:t>‹Nr.›</a:t>
            </a:fld>
            <a:endParaRPr lang="es-ES"/>
          </a:p>
        </p:txBody>
      </p:sp>
    </p:spTree>
    <p:extLst>
      <p:ext uri="{BB962C8B-B14F-4D97-AF65-F5344CB8AC3E}">
        <p14:creationId xmlns:p14="http://schemas.microsoft.com/office/powerpoint/2010/main" val="11489383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texto vertical 2"/>
          <p:cNvSpPr>
            <a:spLocks noGrp="1"/>
          </p:cNvSpPr>
          <p:nvPr>
            <p:ph type="body" orient="vert" idx="1"/>
          </p:nvPr>
        </p:nvSpPr>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8870F0C3-F0C1-4C4D-A18D-29D808AD1A46}" type="datetimeFigureOut">
              <a:rPr lang="es-ES" smtClean="0"/>
              <a:t>18/05/17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6A9DAB50-1FC7-4A4B-8186-4F422D5037B7}" type="slidenum">
              <a:rPr lang="es-ES" smtClean="0"/>
              <a:t>‹Nr.›</a:t>
            </a:fld>
            <a:endParaRPr lang="es-ES"/>
          </a:p>
        </p:txBody>
      </p:sp>
    </p:spTree>
    <p:extLst>
      <p:ext uri="{BB962C8B-B14F-4D97-AF65-F5344CB8AC3E}">
        <p14:creationId xmlns:p14="http://schemas.microsoft.com/office/powerpoint/2010/main" val="27320046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38"/>
            <a:ext cx="2057400" cy="5851525"/>
          </a:xfrm>
        </p:spPr>
        <p:txBody>
          <a:bodyPr vert="eaVert"/>
          <a:lstStyle/>
          <a:p>
            <a:r>
              <a:rPr lang="es-ES_tradnl" smtClean="0"/>
              <a:t>Clic para editar título</a:t>
            </a:r>
            <a:endParaRPr lang="es-ES"/>
          </a:p>
        </p:txBody>
      </p:sp>
      <p:sp>
        <p:nvSpPr>
          <p:cNvPr id="3" name="Marcador de texto vertical 2"/>
          <p:cNvSpPr>
            <a:spLocks noGrp="1"/>
          </p:cNvSpPr>
          <p:nvPr>
            <p:ph type="body" orient="vert" idx="1"/>
          </p:nvPr>
        </p:nvSpPr>
        <p:spPr>
          <a:xfrm>
            <a:off x="457200" y="274638"/>
            <a:ext cx="6019800" cy="5851525"/>
          </a:xfrm>
        </p:spPr>
        <p:txBody>
          <a:bodyPr vert="eaVert"/>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8870F0C3-F0C1-4C4D-A18D-29D808AD1A46}" type="datetimeFigureOut">
              <a:rPr lang="es-ES" smtClean="0"/>
              <a:t>18/05/17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6A9DAB50-1FC7-4A4B-8186-4F422D5037B7}" type="slidenum">
              <a:rPr lang="es-ES" smtClean="0"/>
              <a:t>‹Nr.›</a:t>
            </a:fld>
            <a:endParaRPr lang="es-ES"/>
          </a:p>
        </p:txBody>
      </p:sp>
    </p:spTree>
    <p:extLst>
      <p:ext uri="{BB962C8B-B14F-4D97-AF65-F5344CB8AC3E}">
        <p14:creationId xmlns:p14="http://schemas.microsoft.com/office/powerpoint/2010/main" val="284505938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idx="1"/>
          </p:nvPr>
        </p:nvSpPr>
        <p:spPr/>
        <p:txBody>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10"/>
          </p:nvPr>
        </p:nvSpPr>
        <p:spPr/>
        <p:txBody>
          <a:bodyPr/>
          <a:lstStyle/>
          <a:p>
            <a:fld id="{8870F0C3-F0C1-4C4D-A18D-29D808AD1A46}" type="datetimeFigureOut">
              <a:rPr lang="es-ES" smtClean="0"/>
              <a:t>18/05/17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6A9DAB50-1FC7-4A4B-8186-4F422D5037B7}" type="slidenum">
              <a:rPr lang="es-ES" smtClean="0"/>
              <a:t>‹Nr.›</a:t>
            </a:fld>
            <a:endParaRPr lang="es-ES"/>
          </a:p>
        </p:txBody>
      </p:sp>
    </p:spTree>
    <p:extLst>
      <p:ext uri="{BB962C8B-B14F-4D97-AF65-F5344CB8AC3E}">
        <p14:creationId xmlns:p14="http://schemas.microsoft.com/office/powerpoint/2010/main" val="39852336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00"/>
            <a:ext cx="7772400" cy="1362075"/>
          </a:xfrm>
        </p:spPr>
        <p:txBody>
          <a:bodyPr anchor="t"/>
          <a:lstStyle>
            <a:lvl1pPr algn="l">
              <a:defRPr sz="4000" b="1" cap="all"/>
            </a:lvl1pPr>
          </a:lstStyle>
          <a:p>
            <a:r>
              <a:rPr lang="es-ES_tradnl" smtClean="0"/>
              <a:t>Clic para editar título</a:t>
            </a:r>
            <a:endParaRPr lang="es-ES"/>
          </a:p>
        </p:txBody>
      </p:sp>
      <p:sp>
        <p:nvSpPr>
          <p:cNvPr id="3" name="Marcador de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_tradnl" smtClean="0"/>
              <a:t>Haga clic para modificar el estilo de texto del patrón</a:t>
            </a:r>
          </a:p>
        </p:txBody>
      </p:sp>
      <p:sp>
        <p:nvSpPr>
          <p:cNvPr id="4" name="Marcador de fecha 3"/>
          <p:cNvSpPr>
            <a:spLocks noGrp="1"/>
          </p:cNvSpPr>
          <p:nvPr>
            <p:ph type="dt" sz="half" idx="10"/>
          </p:nvPr>
        </p:nvSpPr>
        <p:spPr/>
        <p:txBody>
          <a:bodyPr/>
          <a:lstStyle/>
          <a:p>
            <a:fld id="{8870F0C3-F0C1-4C4D-A18D-29D808AD1A46}" type="datetimeFigureOut">
              <a:rPr lang="es-ES" smtClean="0"/>
              <a:t>18/05/17</a:t>
            </a:fld>
            <a:endParaRPr lang="es-ES"/>
          </a:p>
        </p:txBody>
      </p:sp>
      <p:sp>
        <p:nvSpPr>
          <p:cNvPr id="5" name="Marcador de pie de página 4"/>
          <p:cNvSpPr>
            <a:spLocks noGrp="1"/>
          </p:cNvSpPr>
          <p:nvPr>
            <p:ph type="ftr" sz="quarter" idx="11"/>
          </p:nvPr>
        </p:nvSpPr>
        <p:spPr/>
        <p:txBody>
          <a:bodyPr/>
          <a:lstStyle/>
          <a:p>
            <a:endParaRPr lang="es-ES"/>
          </a:p>
        </p:txBody>
      </p:sp>
      <p:sp>
        <p:nvSpPr>
          <p:cNvPr id="6" name="Marcador de número de diapositiva 5"/>
          <p:cNvSpPr>
            <a:spLocks noGrp="1"/>
          </p:cNvSpPr>
          <p:nvPr>
            <p:ph type="sldNum" sz="quarter" idx="12"/>
          </p:nvPr>
        </p:nvSpPr>
        <p:spPr/>
        <p:txBody>
          <a:bodyPr/>
          <a:lstStyle/>
          <a:p>
            <a:fld id="{6A9DAB50-1FC7-4A4B-8186-4F422D5037B7}" type="slidenum">
              <a:rPr lang="es-ES" smtClean="0"/>
              <a:t>‹Nr.›</a:t>
            </a:fld>
            <a:endParaRPr lang="es-ES"/>
          </a:p>
        </p:txBody>
      </p:sp>
    </p:spTree>
    <p:extLst>
      <p:ext uri="{BB962C8B-B14F-4D97-AF65-F5344CB8AC3E}">
        <p14:creationId xmlns:p14="http://schemas.microsoft.com/office/powerpoint/2010/main" val="33556967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contenid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contenid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fecha 4"/>
          <p:cNvSpPr>
            <a:spLocks noGrp="1"/>
          </p:cNvSpPr>
          <p:nvPr>
            <p:ph type="dt" sz="half" idx="10"/>
          </p:nvPr>
        </p:nvSpPr>
        <p:spPr/>
        <p:txBody>
          <a:bodyPr/>
          <a:lstStyle/>
          <a:p>
            <a:fld id="{8870F0C3-F0C1-4C4D-A18D-29D808AD1A46}" type="datetimeFigureOut">
              <a:rPr lang="es-ES" smtClean="0"/>
              <a:t>18/05/17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6A9DAB50-1FC7-4A4B-8186-4F422D5037B7}" type="slidenum">
              <a:rPr lang="es-ES" smtClean="0"/>
              <a:t>‹Nr.›</a:t>
            </a:fld>
            <a:endParaRPr lang="es-ES"/>
          </a:p>
        </p:txBody>
      </p:sp>
    </p:spTree>
    <p:extLst>
      <p:ext uri="{BB962C8B-B14F-4D97-AF65-F5344CB8AC3E}">
        <p14:creationId xmlns:p14="http://schemas.microsoft.com/office/powerpoint/2010/main" val="26036059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es-ES_tradnl" smtClean="0"/>
              <a:t>Clic para editar título</a:t>
            </a:r>
            <a:endParaRPr lang="es-ES"/>
          </a:p>
        </p:txBody>
      </p:sp>
      <p:sp>
        <p:nvSpPr>
          <p:cNvPr id="3" name="Marcador de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4" name="Marcador de conteni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5" name="Marcador de tex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_tradnl" smtClean="0"/>
              <a:t>Haga clic para modificar el estilo de texto del patrón</a:t>
            </a:r>
          </a:p>
        </p:txBody>
      </p:sp>
      <p:sp>
        <p:nvSpPr>
          <p:cNvPr id="6" name="Marcador de contenid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7" name="Marcador de fecha 6"/>
          <p:cNvSpPr>
            <a:spLocks noGrp="1"/>
          </p:cNvSpPr>
          <p:nvPr>
            <p:ph type="dt" sz="half" idx="10"/>
          </p:nvPr>
        </p:nvSpPr>
        <p:spPr/>
        <p:txBody>
          <a:bodyPr/>
          <a:lstStyle/>
          <a:p>
            <a:fld id="{8870F0C3-F0C1-4C4D-A18D-29D808AD1A46}" type="datetimeFigureOut">
              <a:rPr lang="es-ES" smtClean="0"/>
              <a:t>18/05/17</a:t>
            </a:fld>
            <a:endParaRPr lang="es-ES"/>
          </a:p>
        </p:txBody>
      </p:sp>
      <p:sp>
        <p:nvSpPr>
          <p:cNvPr id="8" name="Marcador de pie de página 7"/>
          <p:cNvSpPr>
            <a:spLocks noGrp="1"/>
          </p:cNvSpPr>
          <p:nvPr>
            <p:ph type="ftr" sz="quarter" idx="11"/>
          </p:nvPr>
        </p:nvSpPr>
        <p:spPr/>
        <p:txBody>
          <a:bodyPr/>
          <a:lstStyle/>
          <a:p>
            <a:endParaRPr lang="es-ES"/>
          </a:p>
        </p:txBody>
      </p:sp>
      <p:sp>
        <p:nvSpPr>
          <p:cNvPr id="9" name="Marcador de número de diapositiva 8"/>
          <p:cNvSpPr>
            <a:spLocks noGrp="1"/>
          </p:cNvSpPr>
          <p:nvPr>
            <p:ph type="sldNum" sz="quarter" idx="12"/>
          </p:nvPr>
        </p:nvSpPr>
        <p:spPr/>
        <p:txBody>
          <a:bodyPr/>
          <a:lstStyle/>
          <a:p>
            <a:fld id="{6A9DAB50-1FC7-4A4B-8186-4F422D5037B7}" type="slidenum">
              <a:rPr lang="es-ES" smtClean="0"/>
              <a:t>‹Nr.›</a:t>
            </a:fld>
            <a:endParaRPr lang="es-ES"/>
          </a:p>
        </p:txBody>
      </p:sp>
    </p:spTree>
    <p:extLst>
      <p:ext uri="{BB962C8B-B14F-4D97-AF65-F5344CB8AC3E}">
        <p14:creationId xmlns:p14="http://schemas.microsoft.com/office/powerpoint/2010/main" val="29475201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_tradnl" smtClean="0"/>
              <a:t>Clic para editar título</a:t>
            </a:r>
            <a:endParaRPr lang="es-ES"/>
          </a:p>
        </p:txBody>
      </p:sp>
      <p:sp>
        <p:nvSpPr>
          <p:cNvPr id="3" name="Marcador de fecha 2"/>
          <p:cNvSpPr>
            <a:spLocks noGrp="1"/>
          </p:cNvSpPr>
          <p:nvPr>
            <p:ph type="dt" sz="half" idx="10"/>
          </p:nvPr>
        </p:nvSpPr>
        <p:spPr/>
        <p:txBody>
          <a:bodyPr/>
          <a:lstStyle/>
          <a:p>
            <a:fld id="{8870F0C3-F0C1-4C4D-A18D-29D808AD1A46}" type="datetimeFigureOut">
              <a:rPr lang="es-ES" smtClean="0"/>
              <a:t>18/05/17</a:t>
            </a:fld>
            <a:endParaRPr lang="es-ES"/>
          </a:p>
        </p:txBody>
      </p:sp>
      <p:sp>
        <p:nvSpPr>
          <p:cNvPr id="4" name="Marcador de pie de página 3"/>
          <p:cNvSpPr>
            <a:spLocks noGrp="1"/>
          </p:cNvSpPr>
          <p:nvPr>
            <p:ph type="ftr" sz="quarter" idx="11"/>
          </p:nvPr>
        </p:nvSpPr>
        <p:spPr/>
        <p:txBody>
          <a:bodyPr/>
          <a:lstStyle/>
          <a:p>
            <a:endParaRPr lang="es-ES"/>
          </a:p>
        </p:txBody>
      </p:sp>
      <p:sp>
        <p:nvSpPr>
          <p:cNvPr id="5" name="Marcador de número de diapositiva 4"/>
          <p:cNvSpPr>
            <a:spLocks noGrp="1"/>
          </p:cNvSpPr>
          <p:nvPr>
            <p:ph type="sldNum" sz="quarter" idx="12"/>
          </p:nvPr>
        </p:nvSpPr>
        <p:spPr/>
        <p:txBody>
          <a:bodyPr/>
          <a:lstStyle/>
          <a:p>
            <a:fld id="{6A9DAB50-1FC7-4A4B-8186-4F422D5037B7}" type="slidenum">
              <a:rPr lang="es-ES" smtClean="0"/>
              <a:t>‹Nr.›</a:t>
            </a:fld>
            <a:endParaRPr lang="es-ES"/>
          </a:p>
        </p:txBody>
      </p:sp>
    </p:spTree>
    <p:extLst>
      <p:ext uri="{BB962C8B-B14F-4D97-AF65-F5344CB8AC3E}">
        <p14:creationId xmlns:p14="http://schemas.microsoft.com/office/powerpoint/2010/main" val="3270817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8870F0C3-F0C1-4C4D-A18D-29D808AD1A46}" type="datetimeFigureOut">
              <a:rPr lang="es-ES" smtClean="0"/>
              <a:t>18/05/17</a:t>
            </a:fld>
            <a:endParaRPr lang="es-ES"/>
          </a:p>
        </p:txBody>
      </p:sp>
      <p:sp>
        <p:nvSpPr>
          <p:cNvPr id="3" name="Marcador de pie de página 2"/>
          <p:cNvSpPr>
            <a:spLocks noGrp="1"/>
          </p:cNvSpPr>
          <p:nvPr>
            <p:ph type="ftr" sz="quarter" idx="11"/>
          </p:nvPr>
        </p:nvSpPr>
        <p:spPr/>
        <p:txBody>
          <a:bodyPr/>
          <a:lstStyle/>
          <a:p>
            <a:endParaRPr lang="es-ES"/>
          </a:p>
        </p:txBody>
      </p:sp>
      <p:sp>
        <p:nvSpPr>
          <p:cNvPr id="4" name="Marcador de número de diapositiva 3"/>
          <p:cNvSpPr>
            <a:spLocks noGrp="1"/>
          </p:cNvSpPr>
          <p:nvPr>
            <p:ph type="sldNum" sz="quarter" idx="12"/>
          </p:nvPr>
        </p:nvSpPr>
        <p:spPr/>
        <p:txBody>
          <a:bodyPr/>
          <a:lstStyle/>
          <a:p>
            <a:fld id="{6A9DAB50-1FC7-4A4B-8186-4F422D5037B7}" type="slidenum">
              <a:rPr lang="es-ES" smtClean="0"/>
              <a:t>‹Nr.›</a:t>
            </a:fld>
            <a:endParaRPr lang="es-ES"/>
          </a:p>
        </p:txBody>
      </p:sp>
    </p:spTree>
    <p:extLst>
      <p:ext uri="{BB962C8B-B14F-4D97-AF65-F5344CB8AC3E}">
        <p14:creationId xmlns:p14="http://schemas.microsoft.com/office/powerpoint/2010/main" val="39238440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3050"/>
            <a:ext cx="3008313" cy="1162050"/>
          </a:xfrm>
        </p:spPr>
        <p:txBody>
          <a:bodyPr anchor="b"/>
          <a:lstStyle>
            <a:lvl1pPr algn="l">
              <a:defRPr sz="2000" b="1"/>
            </a:lvl1pPr>
          </a:lstStyle>
          <a:p>
            <a:r>
              <a:rPr lang="es-ES_tradnl" smtClean="0"/>
              <a:t>Clic para editar título</a:t>
            </a:r>
            <a:endParaRPr lang="es-ES"/>
          </a:p>
        </p:txBody>
      </p:sp>
      <p:sp>
        <p:nvSpPr>
          <p:cNvPr id="3" name="Marcador de contenid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tex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8870F0C3-F0C1-4C4D-A18D-29D808AD1A46}" type="datetimeFigureOut">
              <a:rPr lang="es-ES" smtClean="0"/>
              <a:t>18/05/17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6A9DAB50-1FC7-4A4B-8186-4F422D5037B7}" type="slidenum">
              <a:rPr lang="es-ES" smtClean="0"/>
              <a:t>‹Nr.›</a:t>
            </a:fld>
            <a:endParaRPr lang="es-ES"/>
          </a:p>
        </p:txBody>
      </p:sp>
    </p:spTree>
    <p:extLst>
      <p:ext uri="{BB962C8B-B14F-4D97-AF65-F5344CB8AC3E}">
        <p14:creationId xmlns:p14="http://schemas.microsoft.com/office/powerpoint/2010/main" val="40074873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es-ES_tradnl" smtClean="0"/>
              <a:t>Clic para editar título</a:t>
            </a:r>
            <a:endParaRPr lang="es-ES"/>
          </a:p>
        </p:txBody>
      </p:sp>
      <p:sp>
        <p:nvSpPr>
          <p:cNvPr id="3" name="Marcador de posición de imagen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Marcador de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smtClean="0"/>
              <a:t>Haga clic para modificar el estilo de texto del patrón</a:t>
            </a:r>
          </a:p>
        </p:txBody>
      </p:sp>
      <p:sp>
        <p:nvSpPr>
          <p:cNvPr id="5" name="Marcador de fecha 4"/>
          <p:cNvSpPr>
            <a:spLocks noGrp="1"/>
          </p:cNvSpPr>
          <p:nvPr>
            <p:ph type="dt" sz="half" idx="10"/>
          </p:nvPr>
        </p:nvSpPr>
        <p:spPr/>
        <p:txBody>
          <a:bodyPr/>
          <a:lstStyle/>
          <a:p>
            <a:fld id="{8870F0C3-F0C1-4C4D-A18D-29D808AD1A46}" type="datetimeFigureOut">
              <a:rPr lang="es-ES" smtClean="0"/>
              <a:t>18/05/17</a:t>
            </a:fld>
            <a:endParaRPr lang="es-ES"/>
          </a:p>
        </p:txBody>
      </p:sp>
      <p:sp>
        <p:nvSpPr>
          <p:cNvPr id="6" name="Marcador de pie de página 5"/>
          <p:cNvSpPr>
            <a:spLocks noGrp="1"/>
          </p:cNvSpPr>
          <p:nvPr>
            <p:ph type="ftr" sz="quarter" idx="11"/>
          </p:nvPr>
        </p:nvSpPr>
        <p:spPr/>
        <p:txBody>
          <a:bodyPr/>
          <a:lstStyle/>
          <a:p>
            <a:endParaRPr lang="es-ES"/>
          </a:p>
        </p:txBody>
      </p:sp>
      <p:sp>
        <p:nvSpPr>
          <p:cNvPr id="7" name="Marcador de número de diapositiva 6"/>
          <p:cNvSpPr>
            <a:spLocks noGrp="1"/>
          </p:cNvSpPr>
          <p:nvPr>
            <p:ph type="sldNum" sz="quarter" idx="12"/>
          </p:nvPr>
        </p:nvSpPr>
        <p:spPr/>
        <p:txBody>
          <a:bodyPr/>
          <a:lstStyle/>
          <a:p>
            <a:fld id="{6A9DAB50-1FC7-4A4B-8186-4F422D5037B7}" type="slidenum">
              <a:rPr lang="es-ES" smtClean="0"/>
              <a:t>‹Nr.›</a:t>
            </a:fld>
            <a:endParaRPr lang="es-ES"/>
          </a:p>
        </p:txBody>
      </p:sp>
    </p:spTree>
    <p:extLst>
      <p:ext uri="{BB962C8B-B14F-4D97-AF65-F5344CB8AC3E}">
        <p14:creationId xmlns:p14="http://schemas.microsoft.com/office/powerpoint/2010/main" val="4133750282"/>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_tradnl" smtClean="0"/>
              <a:t>Clic para editar título</a:t>
            </a:r>
            <a:endParaRPr lang="es-ES"/>
          </a:p>
        </p:txBody>
      </p:sp>
      <p:sp>
        <p:nvSpPr>
          <p:cNvPr id="3" name="Marcador de tex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_tradnl" smtClean="0"/>
              <a:t>Haga clic para modificar el estilo de texto del patrón</a:t>
            </a:r>
          </a:p>
          <a:p>
            <a:pPr lvl="1"/>
            <a:r>
              <a:rPr lang="es-ES_tradnl" smtClean="0"/>
              <a:t>Segundo nivel</a:t>
            </a:r>
          </a:p>
          <a:p>
            <a:pPr lvl="2"/>
            <a:r>
              <a:rPr lang="es-ES_tradnl" smtClean="0"/>
              <a:t>Tercer nivel</a:t>
            </a:r>
          </a:p>
          <a:p>
            <a:pPr lvl="3"/>
            <a:r>
              <a:rPr lang="es-ES_tradnl" smtClean="0"/>
              <a:t>Cuarto nivel</a:t>
            </a:r>
          </a:p>
          <a:p>
            <a:pPr lvl="4"/>
            <a:r>
              <a:rPr lang="es-ES_tradnl" smtClean="0"/>
              <a:t>Quinto nivel</a:t>
            </a:r>
            <a:endParaRPr lang="es-ES"/>
          </a:p>
        </p:txBody>
      </p:sp>
      <p:sp>
        <p:nvSpPr>
          <p:cNvPr id="4" name="Marcador de fech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870F0C3-F0C1-4C4D-A18D-29D808AD1A46}" type="datetimeFigureOut">
              <a:rPr lang="es-ES" smtClean="0"/>
              <a:t>18/05/17</a:t>
            </a:fld>
            <a:endParaRPr lang="es-ES"/>
          </a:p>
        </p:txBody>
      </p:sp>
      <p:sp>
        <p:nvSpPr>
          <p:cNvPr id="5" name="Marcador de pie de pá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6" name="Marcador de número de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A9DAB50-1FC7-4A4B-8186-4F422D5037B7}" type="slidenum">
              <a:rPr lang="es-ES" smtClean="0"/>
              <a:t>‹Nr.›</a:t>
            </a:fld>
            <a:endParaRPr lang="es-ES"/>
          </a:p>
        </p:txBody>
      </p:sp>
    </p:spTree>
    <p:extLst>
      <p:ext uri="{BB962C8B-B14F-4D97-AF65-F5344CB8AC3E}">
        <p14:creationId xmlns:p14="http://schemas.microsoft.com/office/powerpoint/2010/main" val="128892188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jpg"/><Relationship Id="rId3" Type="http://schemas.openxmlformats.org/officeDocument/2006/relationships/image" Target="../media/image10.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2">
            <a:alphaModFix amt="83000"/>
          </a:blip>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314252"/>
            <a:ext cx="7772400" cy="1906178"/>
          </a:xfrm>
          <a:solidFill>
            <a:schemeClr val="bg1"/>
          </a:solidFill>
          <a:ln w="38100" cmpd="sng">
            <a:solidFill>
              <a:schemeClr val="tx1"/>
            </a:solidFill>
          </a:ln>
        </p:spPr>
        <p:txBody>
          <a:bodyPr>
            <a:normAutofit fontScale="90000"/>
          </a:bodyPr>
          <a:lstStyle/>
          <a:p>
            <a:r>
              <a:rPr lang="es-ES" dirty="0" smtClean="0">
                <a:latin typeface="Abadi MT Condensed Extra Bold"/>
                <a:cs typeface="Abadi MT Condensed Extra Bold"/>
              </a:rPr>
              <a:t>RELACIONES DIRECTAS DE USA CON AMERICA LATINA EN EL SIGLO XIX Y EL DESTINO MANIFIESTO</a:t>
            </a:r>
            <a:endParaRPr lang="es-ES" dirty="0">
              <a:latin typeface="Abadi MT Condensed Extra Bold"/>
              <a:cs typeface="Abadi MT Condensed Extra Bold"/>
            </a:endParaRPr>
          </a:p>
        </p:txBody>
      </p:sp>
      <p:sp>
        <p:nvSpPr>
          <p:cNvPr id="3" name="Subtítulo 2"/>
          <p:cNvSpPr>
            <a:spLocks noGrp="1"/>
          </p:cNvSpPr>
          <p:nvPr>
            <p:ph type="subTitle" idx="1"/>
          </p:nvPr>
        </p:nvSpPr>
        <p:spPr>
          <a:xfrm>
            <a:off x="1371600" y="4695944"/>
            <a:ext cx="6400800" cy="651750"/>
          </a:xfrm>
          <a:solidFill>
            <a:srgbClr val="FFFFFF"/>
          </a:solidFill>
          <a:ln w="28575" cmpd="sng">
            <a:solidFill>
              <a:srgbClr val="000000"/>
            </a:solidFill>
          </a:ln>
        </p:spPr>
        <p:txBody>
          <a:bodyPr>
            <a:normAutofit fontScale="32500" lnSpcReduction="20000"/>
          </a:bodyPr>
          <a:lstStyle/>
          <a:p>
            <a:endParaRPr lang="es-ES" dirty="0" smtClean="0">
              <a:solidFill>
                <a:srgbClr val="000000"/>
              </a:solidFill>
            </a:endParaRPr>
          </a:p>
          <a:p>
            <a:r>
              <a:rPr lang="es-ES" sz="7600" dirty="0" smtClean="0">
                <a:solidFill>
                  <a:srgbClr val="000000"/>
                </a:solidFill>
                <a:latin typeface="Abadi MT Condensed Extra Bold"/>
                <a:cs typeface="Abadi MT Condensed Extra Bold"/>
              </a:rPr>
              <a:t>Sofía Suárez 9G</a:t>
            </a:r>
            <a:endParaRPr lang="es-ES" sz="7600" dirty="0">
              <a:solidFill>
                <a:srgbClr val="000000"/>
              </a:solidFill>
              <a:latin typeface="Abadi MT Condensed Extra Bold"/>
              <a:cs typeface="Abadi MT Condensed Extra Bold"/>
            </a:endParaRPr>
          </a:p>
        </p:txBody>
      </p:sp>
    </p:spTree>
    <p:extLst>
      <p:ext uri="{BB962C8B-B14F-4D97-AF65-F5344CB8AC3E}">
        <p14:creationId xmlns:p14="http://schemas.microsoft.com/office/powerpoint/2010/main" val="2048456491"/>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2">
            <a:alphaModFix amt="49000"/>
          </a:blip>
          <a:stretch>
            <a:fillRect/>
          </a:stretch>
        </a:blipFill>
        <a:effectLst/>
      </p:bgPr>
    </p:bg>
    <p:spTree>
      <p:nvGrpSpPr>
        <p:cNvPr id="1" name=""/>
        <p:cNvGrpSpPr/>
        <p:nvPr/>
      </p:nvGrpSpPr>
      <p:grpSpPr>
        <a:xfrm>
          <a:off x="0" y="0"/>
          <a:ext cx="0" cy="0"/>
          <a:chOff x="0" y="0"/>
          <a:chExt cx="0" cy="0"/>
        </a:xfrm>
      </p:grpSpPr>
      <p:sp>
        <p:nvSpPr>
          <p:cNvPr id="2" name="Título 1"/>
          <p:cNvSpPr>
            <a:spLocks noGrp="1"/>
          </p:cNvSpPr>
          <p:nvPr>
            <p:ph type="title"/>
          </p:nvPr>
        </p:nvSpPr>
        <p:spPr>
          <a:solidFill>
            <a:srgbClr val="FFFEB3"/>
          </a:solidFill>
          <a:ln w="28575" cmpd="sng">
            <a:solidFill>
              <a:srgbClr val="000000"/>
            </a:solidFill>
          </a:ln>
        </p:spPr>
        <p:txBody>
          <a:bodyPr/>
          <a:lstStyle/>
          <a:p>
            <a:r>
              <a:rPr lang="es-ES" sz="4800" b="1" dirty="0" smtClean="0">
                <a:ln w="19050" cmpd="sng">
                  <a:solidFill>
                    <a:srgbClr val="000000"/>
                  </a:solidFill>
                </a:ln>
                <a:solidFill>
                  <a:schemeClr val="bg1"/>
                </a:solidFill>
                <a:latin typeface="Abadi MT Condensed Extra Bold"/>
                <a:cs typeface="Abadi MT Condensed Extra Bold"/>
              </a:rPr>
              <a:t>PREGUNTA DE INDAGACION</a:t>
            </a:r>
            <a:endParaRPr lang="es-ES" sz="4800" b="1" dirty="0">
              <a:ln w="19050" cmpd="sng">
                <a:solidFill>
                  <a:srgbClr val="000000"/>
                </a:solidFill>
              </a:ln>
              <a:solidFill>
                <a:schemeClr val="bg1"/>
              </a:solidFill>
              <a:latin typeface="Abadi MT Condensed Extra Bold"/>
              <a:cs typeface="Abadi MT Condensed Extra Bold"/>
            </a:endParaRPr>
          </a:p>
        </p:txBody>
      </p:sp>
      <p:sp>
        <p:nvSpPr>
          <p:cNvPr id="3" name="Marcador de contenido 2"/>
          <p:cNvSpPr>
            <a:spLocks noGrp="1"/>
          </p:cNvSpPr>
          <p:nvPr>
            <p:ph idx="1"/>
          </p:nvPr>
        </p:nvSpPr>
        <p:spPr>
          <a:xfrm>
            <a:off x="457200" y="3339123"/>
            <a:ext cx="8229600" cy="978877"/>
          </a:xfrm>
        </p:spPr>
        <p:txBody>
          <a:bodyPr>
            <a:noAutofit/>
          </a:bodyPr>
          <a:lstStyle/>
          <a:p>
            <a:pPr marL="0" indent="0" algn="ctr">
              <a:buNone/>
            </a:pPr>
            <a:r>
              <a:rPr lang="es-ES" sz="2800" b="1" u="sng" dirty="0" smtClean="0"/>
              <a:t>¿CÓMO FUERON LAS RELACIONES QUE ESTABLECIERON LOS ESTADOS UNIDOS CON LOS PAISES DE AMERICA LATINA?</a:t>
            </a:r>
            <a:endParaRPr lang="es-ES" sz="2800" b="1" u="sng" dirty="0"/>
          </a:p>
        </p:txBody>
      </p:sp>
    </p:spTree>
    <p:extLst>
      <p:ext uri="{BB962C8B-B14F-4D97-AF65-F5344CB8AC3E}">
        <p14:creationId xmlns:p14="http://schemas.microsoft.com/office/powerpoint/2010/main" val="21873465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ln w="19050" cmpd="sng">
            <a:solidFill>
              <a:srgbClr val="000000"/>
            </a:solidFill>
          </a:ln>
        </p:spPr>
        <p:txBody>
          <a:bodyPr>
            <a:normAutofit/>
          </a:bodyPr>
          <a:lstStyle/>
          <a:p>
            <a:r>
              <a:rPr lang="es-ES" sz="4800" b="1" dirty="0" smtClean="0">
                <a:ln w="19050" cmpd="sng">
                  <a:solidFill>
                    <a:srgbClr val="000000"/>
                  </a:solidFill>
                </a:ln>
                <a:solidFill>
                  <a:srgbClr val="0000FF"/>
                </a:solidFill>
                <a:latin typeface="Abadi MT Condensed Extra Bold"/>
                <a:cs typeface="Abadi MT Condensed Extra Bold"/>
              </a:rPr>
              <a:t>U</a:t>
            </a:r>
            <a:r>
              <a:rPr lang="es-ES" sz="4800" b="1" dirty="0" smtClean="0">
                <a:ln w="19050" cmpd="sng">
                  <a:solidFill>
                    <a:srgbClr val="000000"/>
                  </a:solidFill>
                </a:ln>
                <a:solidFill>
                  <a:srgbClr val="FF0000"/>
                </a:solidFill>
                <a:latin typeface="Abadi MT Condensed Extra Bold"/>
                <a:cs typeface="Abadi MT Condensed Extra Bold"/>
              </a:rPr>
              <a:t>S</a:t>
            </a:r>
            <a:r>
              <a:rPr lang="es-ES" sz="4800" b="1" dirty="0" smtClean="0">
                <a:ln w="19050" cmpd="sng">
                  <a:solidFill>
                    <a:srgbClr val="000000"/>
                  </a:solidFill>
                </a:ln>
                <a:solidFill>
                  <a:srgbClr val="FFFFFF"/>
                </a:solidFill>
                <a:latin typeface="Abadi MT Condensed Extra Bold"/>
                <a:cs typeface="Abadi MT Condensed Extra Bold"/>
              </a:rPr>
              <a:t>A </a:t>
            </a:r>
            <a:r>
              <a:rPr lang="es-ES" sz="4800" dirty="0" smtClean="0">
                <a:ln w="19050" cmpd="sng">
                  <a:solidFill>
                    <a:srgbClr val="000000"/>
                  </a:solidFill>
                </a:ln>
                <a:latin typeface="Abadi MT Condensed Extra Bold"/>
                <a:cs typeface="Abadi MT Condensed Extra Bold"/>
              </a:rPr>
              <a:t>EN LATINOAMERICA</a:t>
            </a:r>
            <a:endParaRPr lang="es-ES" sz="4800" dirty="0">
              <a:ln w="19050" cmpd="sng">
                <a:solidFill>
                  <a:srgbClr val="000000"/>
                </a:solidFill>
              </a:ln>
              <a:latin typeface="Abadi MT Condensed Extra Bold"/>
              <a:cs typeface="Abadi MT Condensed Extra Bold"/>
            </a:endParaRPr>
          </a:p>
        </p:txBody>
      </p:sp>
      <p:sp>
        <p:nvSpPr>
          <p:cNvPr id="3" name="Marcador de contenido 2"/>
          <p:cNvSpPr>
            <a:spLocks noGrp="1"/>
          </p:cNvSpPr>
          <p:nvPr>
            <p:ph idx="1"/>
          </p:nvPr>
        </p:nvSpPr>
        <p:spPr/>
        <p:txBody>
          <a:bodyPr>
            <a:normAutofit/>
          </a:bodyPr>
          <a:lstStyle/>
          <a:p>
            <a:pPr marL="0" indent="0" algn="just">
              <a:buNone/>
            </a:pPr>
            <a:r>
              <a:rPr lang="es-ES" sz="2400" u="sng" dirty="0" smtClean="0"/>
              <a:t>Caso #1</a:t>
            </a:r>
            <a:r>
              <a:rPr lang="es-ES" sz="2400" dirty="0" smtClean="0"/>
              <a:t>: </a:t>
            </a:r>
            <a:r>
              <a:rPr lang="es-ES" sz="2400" dirty="0" smtClean="0"/>
              <a:t>La </a:t>
            </a:r>
            <a:r>
              <a:rPr lang="es-ES" sz="2400" dirty="0" smtClean="0"/>
              <a:t>Revolución Cubana, que no solo cuestiono el poder económico y político de Washington sobre la isla. </a:t>
            </a:r>
            <a:r>
              <a:rPr lang="es-ES" sz="2400" b="1" dirty="0" smtClean="0"/>
              <a:t>Washington intentaba dar firme su posición de máximo inversor en cuba. </a:t>
            </a:r>
          </a:p>
          <a:p>
            <a:pPr marL="0" indent="0" algn="just">
              <a:buNone/>
            </a:pPr>
            <a:endParaRPr lang="es-ES" sz="2400" b="1" dirty="0"/>
          </a:p>
          <a:p>
            <a:pPr marL="0" indent="0" algn="just">
              <a:buNone/>
            </a:pPr>
            <a:endParaRPr lang="es-ES" sz="2400" dirty="0" smtClean="0"/>
          </a:p>
          <a:p>
            <a:pPr marL="0" indent="0" algn="just">
              <a:buNone/>
            </a:pPr>
            <a:endParaRPr lang="es-ES" sz="2400" dirty="0"/>
          </a:p>
          <a:p>
            <a:pPr marL="0" indent="0" algn="just">
              <a:buNone/>
            </a:pPr>
            <a:endParaRPr lang="es-ES" sz="2400" dirty="0"/>
          </a:p>
        </p:txBody>
      </p:sp>
      <p:pic>
        <p:nvPicPr>
          <p:cNvPr id="4" name="Imagen 3"/>
          <p:cNvPicPr>
            <a:picLocks noChangeAspect="1"/>
          </p:cNvPicPr>
          <p:nvPr/>
        </p:nvPicPr>
        <p:blipFill>
          <a:blip r:embed="rId2"/>
          <a:stretch>
            <a:fillRect/>
          </a:stretch>
        </p:blipFill>
        <p:spPr>
          <a:xfrm>
            <a:off x="457199" y="2984129"/>
            <a:ext cx="5009455" cy="3541717"/>
          </a:xfrm>
          <a:prstGeom prst="rect">
            <a:avLst/>
          </a:prstGeom>
        </p:spPr>
      </p:pic>
      <p:sp>
        <p:nvSpPr>
          <p:cNvPr id="6" name="CuadroTexto 5"/>
          <p:cNvSpPr txBox="1"/>
          <p:nvPr/>
        </p:nvSpPr>
        <p:spPr>
          <a:xfrm>
            <a:off x="5609596" y="3467547"/>
            <a:ext cx="3534404" cy="1938992"/>
          </a:xfrm>
          <a:prstGeom prst="rect">
            <a:avLst/>
          </a:prstGeom>
          <a:solidFill>
            <a:srgbClr val="FFFEB3"/>
          </a:solidFill>
          <a:ln w="38100" cmpd="sng">
            <a:solidFill>
              <a:schemeClr val="tx1"/>
            </a:solidFill>
          </a:ln>
        </p:spPr>
        <p:txBody>
          <a:bodyPr wrap="square" rtlCol="0">
            <a:spAutoFit/>
          </a:bodyPr>
          <a:lstStyle/>
          <a:p>
            <a:pPr algn="ctr"/>
            <a:r>
              <a:rPr lang="es-ES" sz="2000" dirty="0" smtClean="0"/>
              <a:t>Se creía que los estados unidos tenían bloqueados a cubanos de derechos fundamentales mientras americanos se aislaban en su propia injusta política hacia cuba.</a:t>
            </a:r>
            <a:endParaRPr lang="es-ES" sz="2000" dirty="0"/>
          </a:p>
        </p:txBody>
      </p:sp>
    </p:spTree>
    <p:extLst>
      <p:ext uri="{BB962C8B-B14F-4D97-AF65-F5344CB8AC3E}">
        <p14:creationId xmlns:p14="http://schemas.microsoft.com/office/powerpoint/2010/main" val="110895597"/>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normAutofit/>
          </a:bodyPr>
          <a:lstStyle/>
          <a:p>
            <a:pPr marL="0" indent="0" algn="just">
              <a:buNone/>
            </a:pPr>
            <a:r>
              <a:rPr lang="es-ES" sz="2400" u="sng" dirty="0" smtClean="0"/>
              <a:t>Caso #2</a:t>
            </a:r>
            <a:r>
              <a:rPr lang="es-ES" sz="2400" dirty="0" smtClean="0"/>
              <a:t>: </a:t>
            </a:r>
            <a:r>
              <a:rPr lang="es-ES" sz="2400" dirty="0" smtClean="0"/>
              <a:t>Asimismo, los estados unidos </a:t>
            </a:r>
            <a:r>
              <a:rPr lang="es-ES" sz="2400" dirty="0" smtClean="0"/>
              <a:t>reivindico la dignidad no solo de Cuba sino de todo el continente. Otras experiencias como la Revolución mexicana, la Unidad popular Chilena o el justicialismo argentino.</a:t>
            </a:r>
          </a:p>
          <a:p>
            <a:pPr marL="0" indent="0" algn="just">
              <a:buNone/>
            </a:pPr>
            <a:endParaRPr lang="es-ES" sz="2400" dirty="0"/>
          </a:p>
          <a:p>
            <a:pPr marL="0" indent="0" algn="just">
              <a:buNone/>
            </a:pPr>
            <a:endParaRPr lang="es-ES" sz="2400" dirty="0" smtClean="0"/>
          </a:p>
          <a:p>
            <a:pPr marL="0" indent="0" algn="just">
              <a:buNone/>
            </a:pPr>
            <a:endParaRPr lang="es-ES" sz="2400" dirty="0"/>
          </a:p>
          <a:p>
            <a:pPr marL="0" indent="0" algn="just">
              <a:buNone/>
            </a:pPr>
            <a:endParaRPr lang="es-ES" sz="2400" dirty="0"/>
          </a:p>
        </p:txBody>
      </p:sp>
      <p:pic>
        <p:nvPicPr>
          <p:cNvPr id="4" name="Imagen 3"/>
          <p:cNvPicPr>
            <a:picLocks noChangeAspect="1"/>
          </p:cNvPicPr>
          <p:nvPr/>
        </p:nvPicPr>
        <p:blipFill>
          <a:blip r:embed="rId2"/>
          <a:stretch>
            <a:fillRect/>
          </a:stretch>
        </p:blipFill>
        <p:spPr>
          <a:xfrm>
            <a:off x="0" y="3658319"/>
            <a:ext cx="4538479" cy="2805605"/>
          </a:xfrm>
          <a:prstGeom prst="rect">
            <a:avLst/>
          </a:prstGeom>
        </p:spPr>
      </p:pic>
      <p:pic>
        <p:nvPicPr>
          <p:cNvPr id="5" name="Imagen 4"/>
          <p:cNvPicPr>
            <a:picLocks noChangeAspect="1"/>
          </p:cNvPicPr>
          <p:nvPr/>
        </p:nvPicPr>
        <p:blipFill>
          <a:blip r:embed="rId3"/>
          <a:stretch>
            <a:fillRect/>
          </a:stretch>
        </p:blipFill>
        <p:spPr>
          <a:xfrm>
            <a:off x="4538479" y="3387284"/>
            <a:ext cx="4509025" cy="3339357"/>
          </a:xfrm>
          <a:prstGeom prst="rect">
            <a:avLst/>
          </a:prstGeom>
        </p:spPr>
      </p:pic>
      <p:sp>
        <p:nvSpPr>
          <p:cNvPr id="6" name="CuadroTexto 5"/>
          <p:cNvSpPr txBox="1"/>
          <p:nvPr/>
        </p:nvSpPr>
        <p:spPr>
          <a:xfrm>
            <a:off x="457200" y="374316"/>
            <a:ext cx="8229600" cy="830997"/>
          </a:xfrm>
          <a:prstGeom prst="rect">
            <a:avLst/>
          </a:prstGeom>
          <a:solidFill>
            <a:srgbClr val="FFB0DD"/>
          </a:solidFill>
          <a:ln w="19050" cmpd="sng">
            <a:solidFill>
              <a:srgbClr val="000000"/>
            </a:solidFill>
          </a:ln>
        </p:spPr>
        <p:txBody>
          <a:bodyPr wrap="square" rtlCol="0">
            <a:spAutoFit/>
          </a:bodyPr>
          <a:lstStyle/>
          <a:p>
            <a:pPr algn="ctr"/>
            <a:r>
              <a:rPr lang="es-ES" sz="2400" dirty="0" smtClean="0"/>
              <a:t>La siguiente fueron chispazos que con el tiempo fueron aplastados por la fuerza militar de EEUU.</a:t>
            </a:r>
            <a:endParaRPr lang="es-ES" sz="2400" dirty="0"/>
          </a:p>
        </p:txBody>
      </p:sp>
    </p:spTree>
    <p:extLst>
      <p:ext uri="{BB962C8B-B14F-4D97-AF65-F5344CB8AC3E}">
        <p14:creationId xmlns:p14="http://schemas.microsoft.com/office/powerpoint/2010/main" val="170046429"/>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rgbClr val="FFFEB3"/>
          </a:solidFill>
          <a:ln w="28575" cmpd="sng">
            <a:solidFill>
              <a:srgbClr val="000000"/>
            </a:solidFill>
          </a:ln>
        </p:spPr>
        <p:txBody>
          <a:bodyPr>
            <a:normAutofit/>
          </a:bodyPr>
          <a:lstStyle/>
          <a:p>
            <a:r>
              <a:rPr lang="es-ES" sz="4800" dirty="0" smtClean="0">
                <a:ln w="19050" cmpd="sng">
                  <a:solidFill>
                    <a:srgbClr val="000000"/>
                  </a:solidFill>
                </a:ln>
                <a:solidFill>
                  <a:schemeClr val="bg1"/>
                </a:solidFill>
                <a:latin typeface="Abadi MT Condensed Extra Bold"/>
                <a:cs typeface="Abadi MT Condensed Extra Bold"/>
              </a:rPr>
              <a:t>FACTORES INVOLUCRADOS</a:t>
            </a:r>
            <a:endParaRPr lang="es-ES" sz="4800" dirty="0">
              <a:ln w="19050" cmpd="sng">
                <a:solidFill>
                  <a:srgbClr val="000000"/>
                </a:solidFill>
              </a:ln>
              <a:solidFill>
                <a:schemeClr val="bg1"/>
              </a:solidFill>
              <a:latin typeface="Abadi MT Condensed Extra Bold"/>
              <a:cs typeface="Abadi MT Condensed Extra Bold"/>
            </a:endParaRPr>
          </a:p>
        </p:txBody>
      </p:sp>
      <p:sp>
        <p:nvSpPr>
          <p:cNvPr id="3" name="Marcador de contenido 2"/>
          <p:cNvSpPr>
            <a:spLocks noGrp="1"/>
          </p:cNvSpPr>
          <p:nvPr>
            <p:ph idx="1"/>
          </p:nvPr>
        </p:nvSpPr>
        <p:spPr/>
        <p:txBody>
          <a:bodyPr>
            <a:normAutofit/>
          </a:bodyPr>
          <a:lstStyle/>
          <a:p>
            <a:pPr marL="514350" indent="-514350" algn="just">
              <a:buFont typeface="+mj-lt"/>
              <a:buAutoNum type="arabicPeriod"/>
            </a:pPr>
            <a:r>
              <a:rPr lang="es-ES" sz="2400" dirty="0" smtClean="0"/>
              <a:t>Sistema de exportación por ambas partes, refiere el hecho que de la misma manera en como USA necesita alimentos y demás por parte de Latinoamérica, este le proporciona protección al continente, importando desde armas hasta soldados inmigrantes. </a:t>
            </a:r>
          </a:p>
          <a:p>
            <a:pPr marL="0" indent="0" algn="just">
              <a:buNone/>
            </a:pPr>
            <a:endParaRPr lang="es-ES" sz="2400" dirty="0"/>
          </a:p>
        </p:txBody>
      </p:sp>
      <p:pic>
        <p:nvPicPr>
          <p:cNvPr id="4" name="Imagen 3"/>
          <p:cNvPicPr>
            <a:picLocks noChangeAspect="1"/>
          </p:cNvPicPr>
          <p:nvPr/>
        </p:nvPicPr>
        <p:blipFill>
          <a:blip r:embed="rId2"/>
          <a:stretch>
            <a:fillRect/>
          </a:stretch>
        </p:blipFill>
        <p:spPr>
          <a:xfrm>
            <a:off x="166379" y="3851088"/>
            <a:ext cx="4612395" cy="2525836"/>
          </a:xfrm>
          <a:prstGeom prst="rect">
            <a:avLst/>
          </a:prstGeom>
        </p:spPr>
      </p:pic>
      <p:pic>
        <p:nvPicPr>
          <p:cNvPr id="5" name="Imagen 4"/>
          <p:cNvPicPr>
            <a:picLocks noChangeAspect="1"/>
          </p:cNvPicPr>
          <p:nvPr/>
        </p:nvPicPr>
        <p:blipFill>
          <a:blip r:embed="rId3"/>
          <a:stretch>
            <a:fillRect/>
          </a:stretch>
        </p:blipFill>
        <p:spPr>
          <a:xfrm>
            <a:off x="5066946" y="3851088"/>
            <a:ext cx="3909963" cy="2525836"/>
          </a:xfrm>
          <a:prstGeom prst="rect">
            <a:avLst/>
          </a:prstGeom>
        </p:spPr>
      </p:pic>
    </p:spTree>
    <p:extLst>
      <p:ext uri="{BB962C8B-B14F-4D97-AF65-F5344CB8AC3E}">
        <p14:creationId xmlns:p14="http://schemas.microsoft.com/office/powerpoint/2010/main" val="4059372498"/>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endParaRPr lang="es-ES"/>
          </a:p>
        </p:txBody>
      </p:sp>
      <p:sp>
        <p:nvSpPr>
          <p:cNvPr id="3" name="Marcador de contenido 2"/>
          <p:cNvSpPr>
            <a:spLocks noGrp="1"/>
          </p:cNvSpPr>
          <p:nvPr>
            <p:ph idx="1"/>
          </p:nvPr>
        </p:nvSpPr>
        <p:spPr/>
        <p:txBody>
          <a:bodyPr/>
          <a:lstStyle/>
          <a:p>
            <a:pPr marL="0" indent="0">
              <a:buNone/>
            </a:pPr>
            <a:r>
              <a:rPr lang="es-ES" dirty="0" smtClean="0"/>
              <a:t>2. </a:t>
            </a:r>
            <a:r>
              <a:rPr lang="es-ES" sz="2400" dirty="0"/>
              <a:t>	</a:t>
            </a:r>
            <a:r>
              <a:rPr lang="es-ES" sz="2400" dirty="0" smtClean="0"/>
              <a:t>No existe un contrapeso efectivo a su superioridad en general resultado de una combinación de recursos militares, políticos, ideológicos, económicos y científicos. Estados Unidos es una vasta potencia mundial totalmente capaz de contrarrestar el ataque a demás naciones.</a:t>
            </a:r>
            <a:endParaRPr lang="es-ES" sz="2400" dirty="0"/>
          </a:p>
        </p:txBody>
      </p:sp>
      <p:pic>
        <p:nvPicPr>
          <p:cNvPr id="4" name="Imagen 3" descr="usa.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700303" y="3743385"/>
            <a:ext cx="3995148" cy="2996361"/>
          </a:xfrm>
          <a:prstGeom prst="rect">
            <a:avLst/>
          </a:prstGeom>
        </p:spPr>
      </p:pic>
    </p:spTree>
    <p:extLst>
      <p:ext uri="{BB962C8B-B14F-4D97-AF65-F5344CB8AC3E}">
        <p14:creationId xmlns:p14="http://schemas.microsoft.com/office/powerpoint/2010/main" val="210639923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rgbClr val="FFFEB3"/>
          </a:solidFill>
        </p:spPr>
        <p:txBody>
          <a:bodyPr>
            <a:normAutofit/>
          </a:bodyPr>
          <a:lstStyle/>
          <a:p>
            <a:r>
              <a:rPr lang="es-ES" sz="4800" dirty="0" smtClean="0">
                <a:ln w="28575" cmpd="sng">
                  <a:solidFill>
                    <a:srgbClr val="000000"/>
                  </a:solidFill>
                </a:ln>
                <a:solidFill>
                  <a:srgbClr val="FFFFFF"/>
                </a:solidFill>
                <a:latin typeface="Abadi MT Condensed Extra Bold"/>
                <a:cs typeface="Abadi MT Condensed Extra Bold"/>
              </a:rPr>
              <a:t>QUÉ FUE EL DESTINO MANIFESTO?</a:t>
            </a:r>
            <a:endParaRPr lang="es-ES" sz="4800" dirty="0">
              <a:ln w="28575" cmpd="sng">
                <a:solidFill>
                  <a:srgbClr val="000000"/>
                </a:solidFill>
              </a:ln>
              <a:solidFill>
                <a:srgbClr val="FFFFFF"/>
              </a:solidFill>
              <a:latin typeface="Abadi MT Condensed Extra Bold"/>
              <a:cs typeface="Abadi MT Condensed Extra Bold"/>
            </a:endParaRPr>
          </a:p>
        </p:txBody>
      </p:sp>
      <p:sp>
        <p:nvSpPr>
          <p:cNvPr id="3" name="Marcador de contenido 2"/>
          <p:cNvSpPr>
            <a:spLocks noGrp="1"/>
          </p:cNvSpPr>
          <p:nvPr>
            <p:ph idx="1"/>
          </p:nvPr>
        </p:nvSpPr>
        <p:spPr/>
        <p:txBody>
          <a:bodyPr>
            <a:normAutofit/>
          </a:bodyPr>
          <a:lstStyle/>
          <a:p>
            <a:pPr marL="0" indent="0" algn="just">
              <a:buNone/>
            </a:pPr>
            <a:r>
              <a:rPr lang="es-ES" sz="2400" dirty="0" smtClean="0"/>
              <a:t>El destino manifestó, fue sencillamente una doctrina basada en la ideología por parte de los colonos, consistente en que la nación americana, como potencia mundial, poseía total derecho desde costas atlánticas hasta pacifico. </a:t>
            </a:r>
            <a:endParaRPr lang="es-ES" sz="2400" dirty="0"/>
          </a:p>
        </p:txBody>
      </p:sp>
      <p:pic>
        <p:nvPicPr>
          <p:cNvPr id="4" name="Imagen 3" descr="desman7.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1062" y="3463878"/>
            <a:ext cx="3048196" cy="3220927"/>
          </a:xfrm>
          <a:prstGeom prst="rect">
            <a:avLst/>
          </a:prstGeom>
        </p:spPr>
      </p:pic>
      <p:pic>
        <p:nvPicPr>
          <p:cNvPr id="6" name="Imagen 5" descr="imgres.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9091" y="3463878"/>
            <a:ext cx="4079829" cy="3028488"/>
          </a:xfrm>
          <a:prstGeom prst="rect">
            <a:avLst/>
          </a:prstGeom>
        </p:spPr>
      </p:pic>
    </p:spTree>
    <p:extLst>
      <p:ext uri="{BB962C8B-B14F-4D97-AF65-F5344CB8AC3E}">
        <p14:creationId xmlns:p14="http://schemas.microsoft.com/office/powerpoint/2010/main" val="39041203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solidFill>
            <a:srgbClr val="FFFEB3"/>
          </a:solidFill>
          <a:ln w="28575" cmpd="sng">
            <a:solidFill>
              <a:schemeClr val="tx1"/>
            </a:solidFill>
          </a:ln>
        </p:spPr>
        <p:txBody>
          <a:bodyPr>
            <a:normAutofit/>
          </a:bodyPr>
          <a:lstStyle/>
          <a:p>
            <a:r>
              <a:rPr lang="es-ES" sz="5400" dirty="0" smtClean="0">
                <a:ln w="28575" cmpd="sng">
                  <a:solidFill>
                    <a:schemeClr val="tx1"/>
                  </a:solidFill>
                </a:ln>
                <a:solidFill>
                  <a:schemeClr val="bg1"/>
                </a:solidFill>
                <a:latin typeface="Abadi MT Condensed Extra Bold"/>
                <a:cs typeface="Abadi MT Condensed Extra Bold"/>
              </a:rPr>
              <a:t>COMO COMENZO?</a:t>
            </a:r>
            <a:endParaRPr lang="es-ES" sz="5400" dirty="0">
              <a:ln w="28575" cmpd="sng">
                <a:solidFill>
                  <a:schemeClr val="tx1"/>
                </a:solidFill>
              </a:ln>
              <a:solidFill>
                <a:schemeClr val="bg1"/>
              </a:solidFill>
              <a:latin typeface="Abadi MT Condensed Extra Bold"/>
              <a:cs typeface="Abadi MT Condensed Extra Bold"/>
            </a:endParaRPr>
          </a:p>
        </p:txBody>
      </p:sp>
      <p:sp>
        <p:nvSpPr>
          <p:cNvPr id="3" name="Marcador de contenido 2"/>
          <p:cNvSpPr>
            <a:spLocks noGrp="1"/>
          </p:cNvSpPr>
          <p:nvPr>
            <p:ph idx="1"/>
          </p:nvPr>
        </p:nvSpPr>
        <p:spPr/>
        <p:txBody>
          <a:bodyPr>
            <a:normAutofit/>
          </a:bodyPr>
          <a:lstStyle/>
          <a:p>
            <a:pPr marL="0" indent="0" algn="just">
              <a:buNone/>
            </a:pPr>
            <a:r>
              <a:rPr lang="es-ES" sz="2400" dirty="0" smtClean="0"/>
              <a:t>El origen del concepto claramente se remonta a la </a:t>
            </a:r>
            <a:r>
              <a:rPr lang="es-ES" sz="2400" dirty="0" smtClean="0"/>
              <a:t>época </a:t>
            </a:r>
            <a:r>
              <a:rPr lang="es-ES" sz="2400" dirty="0" smtClean="0"/>
              <a:t>en que comenzaron a llegar los primeros colonos y granjeros desde </a:t>
            </a:r>
            <a:r>
              <a:rPr lang="es-ES" sz="2400" dirty="0" smtClean="0"/>
              <a:t>Inglaterra </a:t>
            </a:r>
            <a:r>
              <a:rPr lang="es-ES" sz="2400" dirty="0" smtClean="0"/>
              <a:t>y escocia al territorio, el cual mas adelante seria USA</a:t>
            </a:r>
            <a:r>
              <a:rPr lang="es-ES" sz="2400" dirty="0" smtClean="0"/>
              <a:t>. Un ministro puritano de nombre John Cotton escribió en 1630 el mandato: </a:t>
            </a:r>
            <a:r>
              <a:rPr lang="es-ES" sz="2400" b="1" dirty="0" smtClean="0">
                <a:solidFill>
                  <a:srgbClr val="800000"/>
                </a:solidFill>
              </a:rPr>
              <a:t>“ninguna nación tiene el derecho de expulsar a otra, sino es por un designio especial del cielo…El cumplimient</a:t>
            </a:r>
            <a:r>
              <a:rPr lang="es-ES" sz="2400" b="1" dirty="0" smtClean="0">
                <a:solidFill>
                  <a:srgbClr val="800000"/>
                </a:solidFill>
              </a:rPr>
              <a:t>o de nuestro destino manifiesto es  extendernos por todo el continente”. </a:t>
            </a:r>
            <a:endParaRPr lang="es-ES" sz="2400" b="1" dirty="0">
              <a:solidFill>
                <a:srgbClr val="800000"/>
              </a:solidFill>
            </a:endParaRPr>
          </a:p>
        </p:txBody>
      </p:sp>
      <p:pic>
        <p:nvPicPr>
          <p:cNvPr id="4" name="Imagen 3"/>
          <p:cNvPicPr>
            <a:picLocks noChangeAspect="1"/>
          </p:cNvPicPr>
          <p:nvPr/>
        </p:nvPicPr>
        <p:blipFill>
          <a:blip r:embed="rId2"/>
          <a:stretch>
            <a:fillRect/>
          </a:stretch>
        </p:blipFill>
        <p:spPr>
          <a:xfrm>
            <a:off x="5382698" y="4282661"/>
            <a:ext cx="2098423" cy="2575338"/>
          </a:xfrm>
          <a:prstGeom prst="rect">
            <a:avLst/>
          </a:prstGeom>
        </p:spPr>
      </p:pic>
    </p:spTree>
    <p:extLst>
      <p:ext uri="{BB962C8B-B14F-4D97-AF65-F5344CB8AC3E}">
        <p14:creationId xmlns:p14="http://schemas.microsoft.com/office/powerpoint/2010/main" val="1977349798"/>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11057</TotalTime>
  <Words>329</Words>
  <Application>Microsoft Macintosh PowerPoint</Application>
  <PresentationFormat>Presentación en pantalla (4:3)</PresentationFormat>
  <Paragraphs>21</Paragraphs>
  <Slides>8</Slides>
  <Notes>0</Notes>
  <HiddenSlides>0</HiddenSlides>
  <MMClips>0</MMClips>
  <ScaleCrop>false</ScaleCrop>
  <HeadingPairs>
    <vt:vector size="4" baseType="variant">
      <vt:variant>
        <vt:lpstr>Tema</vt:lpstr>
      </vt:variant>
      <vt:variant>
        <vt:i4>1</vt:i4>
      </vt:variant>
      <vt:variant>
        <vt:lpstr>Títulos de diapositiva</vt:lpstr>
      </vt:variant>
      <vt:variant>
        <vt:i4>8</vt:i4>
      </vt:variant>
    </vt:vector>
  </HeadingPairs>
  <TitlesOfParts>
    <vt:vector size="9" baseType="lpstr">
      <vt:lpstr>Tema de Office</vt:lpstr>
      <vt:lpstr>RELACIONES DIRECTAS DE USA CON AMERICA LATINA EN EL SIGLO XIX Y EL DESTINO MANIFIESTO</vt:lpstr>
      <vt:lpstr>PREGUNTA DE INDAGACION</vt:lpstr>
      <vt:lpstr>USA EN LATINOAMERICA</vt:lpstr>
      <vt:lpstr>Presentación de PowerPoint</vt:lpstr>
      <vt:lpstr>FACTORES INVOLUCRADOS</vt:lpstr>
      <vt:lpstr>Presentación de PowerPoint</vt:lpstr>
      <vt:lpstr>QUÉ FUE EL DESTINO MANIFESTO?</vt:lpstr>
      <vt:lpstr>COMO COMENZO?</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RELACIONES DIRECTAS DE USA CON AMERICA LATINA EN EL SIGLO XIX Y EL DESTINO MANIFIESTO</dc:title>
  <dc:creator>sophia suarez orozco</dc:creator>
  <cp:lastModifiedBy>sophia suarez orozco</cp:lastModifiedBy>
  <cp:revision>30</cp:revision>
  <dcterms:created xsi:type="dcterms:W3CDTF">2017-04-22T17:02:23Z</dcterms:created>
  <dcterms:modified xsi:type="dcterms:W3CDTF">2017-05-18T18:43:05Z</dcterms:modified>
</cp:coreProperties>
</file>